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74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032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487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08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1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28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30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45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47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75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73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8203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1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103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656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35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05EF3D4-96ED-4AD7-A587-4F517D19E99F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B8ABC-7133-4627-A20F-C9AB7FE2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0654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Таулы жағдайларда үйінді тұрғызу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аудандарда жер үйіндісін тұрғызу жалпы ерекшеліктері төменгі өзгерістерден тұрады: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Құрылысқа қажетті негізгі деректер өте қысқа телімдерде құбыл өзгеруі мүмкін (денудациялық процесстер, жер сілкінісі, қар көшкіні т.б.). Сондықтан тау жолдарының аса қиын телімдерінде арнайы құрылымдар құрылысын қажет.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 тұрғызғанда ереже бойынша жүктелетін еңістіктің беріктілік құрылымы бұзылады.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Таулы жағдайда ауа райы өте құбылмалы.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Тау жолдарының құрылысы теміржол, автомобиль жолдары аз дамыған аудандарда жүргізіледі, бұл құрылыс өндірістік базасын дайындауға және құрылыс фронтын дамытуға кедергісін тигізеді.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Ең қиыны жару жұмыстары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95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роф. М.М. Протодьяконов</a:t>
            </a:r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 шкаласы бойынша тау жыныстарының кл</a:t>
            </a:r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ассификация</a:t>
            </a:r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лары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57200" y="1484775"/>
          <a:ext cx="8229600" cy="4896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2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 мықтылық дәрежесі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жыныстар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</a:rPr>
                        <a:t>Жыныстың мықтылық коэффициенті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, f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Жоғары дәрежелі мықтылық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мықты, тығыз және тұтқыр кварциттер мен базальттар.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 жоғары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 мықты гранитті жыныстар, кварцты порфир, өте мықты сланец, өте мықты песчаниктер мен известняктар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 (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 жыныстар, өте мықты песчаниктер мен известняктар, 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конгломерат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(сцементированная обломочная горная порода)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IIIа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Известняк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тар 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әлсіз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гранит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песчаник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тер, мықты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мрамор, доломит, колчедан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дар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Қарапайым 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песчаник.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мықты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Құмды сланецтер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 сазбалшықты сланец, әлсіз песчаник және известняк, жұмсақ конгломерат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мықтылықты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әр түрлі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слан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ецтер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әлсіз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мергель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 сланец, өте жұмсақ известняк, мел, тас тұзы, гипс, қатқан топырақ, антрацит, қарапайым мергель, бұзылған песчаник, цементтелген галька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Жеткілікті әлсіз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Қиыршық тасты топырақ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Бұзылған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сланец,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мықты тас көмір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Қатайған тас көмір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 (тығыз). Жұмсақ тас көмір. Мықты қоқыстар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сазбалшықты топырақ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VIIa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Жеңіл құмды топырақ</a:t>
                      </a: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лесс, </a:t>
                      </a: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 тас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топырақтылар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өсімдік қабат, торф, жеңіл саздақ, ылғал құм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сусымалы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құм, шөгінділер, ұсақ малта тас, үйілген жер, алынған көмір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4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қалқымалы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532890" algn="l"/>
                          <a:tab pos="3840480" algn="l"/>
                        </a:tabLs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Батпақты топырақ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сұйытылған</a:t>
                      </a: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лесс 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197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28447"/>
            <a:ext cx="6185535" cy="341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4581128"/>
            <a:ext cx="7200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жарғыш өнімдері: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жең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2 -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шурф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3 -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қазандық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скважина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4 -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скважин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5 -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шпур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6 -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заряд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камер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7 -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рассечка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8 -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штольня</a:t>
            </a:r>
          </a:p>
        </p:txBody>
      </p:sp>
    </p:spTree>
    <p:extLst>
      <p:ext uri="{BB962C8B-B14F-4D97-AF65-F5344CB8AC3E}">
        <p14:creationId xmlns:p14="http://schemas.microsoft.com/office/powerpoint/2010/main" val="695576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401</Words>
  <Application>Microsoft Office PowerPoint</Application>
  <PresentationFormat>Экран (4:3)</PresentationFormat>
  <Paragraphs>74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Ион</vt:lpstr>
      <vt:lpstr>Таулы жағдайларда үйінді тұрғызу</vt:lpstr>
      <vt:lpstr>Проф. М.М. Протодьяконов шкаласы бойынша тау жыныстарының классификациялары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Таулы жағдайларда үйінді тұрғызу</dc:title>
  <dc:creator>Bakytbek</dc:creator>
  <cp:lastModifiedBy>Bakytbek</cp:lastModifiedBy>
  <cp:revision>1</cp:revision>
  <dcterms:created xsi:type="dcterms:W3CDTF">2020-09-02T11:18:35Z</dcterms:created>
  <dcterms:modified xsi:type="dcterms:W3CDTF">2020-09-02T11:19:13Z</dcterms:modified>
</cp:coreProperties>
</file>